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59" r:id="rId4"/>
    <p:sldId id="260" r:id="rId5"/>
    <p:sldId id="256" r:id="rId6"/>
    <p:sldId id="261" r:id="rId7"/>
    <p:sldId id="262" r:id="rId8"/>
    <p:sldId id="265" r:id="rId9"/>
    <p:sldId id="263" r:id="rId10"/>
    <p:sldId id="264" r:id="rId11"/>
    <p:sldId id="266" r:id="rId12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B748"/>
    <a:srgbClr val="FA92FB"/>
    <a:srgbClr val="02286C"/>
    <a:srgbClr val="0D1FE3"/>
    <a:srgbClr val="064D0F"/>
    <a:srgbClr val="02CDF5"/>
    <a:srgbClr val="05E960"/>
    <a:srgbClr val="02BBFE"/>
    <a:srgbClr val="BFF6F4"/>
    <a:srgbClr val="FCF7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73" autoAdjust="0"/>
  </p:normalViewPr>
  <p:slideViewPr>
    <p:cSldViewPr>
      <p:cViewPr>
        <p:scale>
          <a:sx n="100" d="100"/>
          <a:sy n="100" d="100"/>
        </p:scale>
        <p:origin x="1014" y="81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14A3-03E2-45B3-83CB-A28EB472D339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054B-D952-4060-BC23-D94D4B8DB34A}" type="slidenum">
              <a:rPr lang="ru-RU" smtClean="0"/>
              <a:t>‹#›</a:t>
            </a:fld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0" y="-1"/>
            <a:ext cx="365760" cy="5140842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Прямоугольник 38"/>
          <p:cNvSpPr/>
          <p:nvPr/>
        </p:nvSpPr>
        <p:spPr>
          <a:xfrm>
            <a:off x="309558" y="510358"/>
            <a:ext cx="45720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Прямоугольник 39"/>
          <p:cNvSpPr/>
          <p:nvPr/>
        </p:nvSpPr>
        <p:spPr>
          <a:xfrm>
            <a:off x="269073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1" name="Прямоугольник 40"/>
          <p:cNvSpPr/>
          <p:nvPr/>
        </p:nvSpPr>
        <p:spPr>
          <a:xfrm>
            <a:off x="250020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2" name="Прямоугольник 41"/>
          <p:cNvSpPr/>
          <p:nvPr/>
        </p:nvSpPr>
        <p:spPr>
          <a:xfrm>
            <a:off x="221768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914400" y="3257550"/>
            <a:ext cx="7772400" cy="1481328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914400" y="2125980"/>
            <a:ext cx="7772400" cy="113157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56" name="Прямоугольник 55"/>
          <p:cNvSpPr/>
          <p:nvPr/>
        </p:nvSpPr>
        <p:spPr>
          <a:xfrm>
            <a:off x="255291" y="3785546"/>
            <a:ext cx="73152" cy="126873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5" name="Прямоугольник 64"/>
          <p:cNvSpPr/>
          <p:nvPr/>
        </p:nvSpPr>
        <p:spPr>
          <a:xfrm>
            <a:off x="255291" y="3597614"/>
            <a:ext cx="73152" cy="17145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6" name="Прямоугольник 65"/>
          <p:cNvSpPr/>
          <p:nvPr/>
        </p:nvSpPr>
        <p:spPr>
          <a:xfrm>
            <a:off x="255291" y="3478264"/>
            <a:ext cx="73152" cy="10287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7" name="Прямоугольник 66"/>
          <p:cNvSpPr/>
          <p:nvPr/>
        </p:nvSpPr>
        <p:spPr>
          <a:xfrm>
            <a:off x="255291" y="3406919"/>
            <a:ext cx="73152" cy="5486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14A3-03E2-45B3-83CB-A28EB472D339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054B-D952-4060-BC23-D94D4B8DB34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1981200" cy="4388644"/>
          </a:xfrm>
        </p:spPr>
        <p:txBody>
          <a:bodyPr vert="eaVert" anchor="ctr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05980"/>
            <a:ext cx="5867400" cy="4388644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14A3-03E2-45B3-83CB-A28EB472D339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054B-D952-4060-BC23-D94D4B8DB34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14A3-03E2-45B3-83CB-A28EB472D339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054B-D952-4060-BC23-D94D4B8DB34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 13"/>
          <p:cNvSpPr>
            <a:spLocks/>
          </p:cNvSpPr>
          <p:nvPr/>
        </p:nvSpPr>
        <p:spPr bwMode="auto">
          <a:xfrm>
            <a:off x="4828952" y="805416"/>
            <a:ext cx="4322136" cy="4343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олилиния 14"/>
          <p:cNvSpPr>
            <a:spLocks/>
          </p:cNvSpPr>
          <p:nvPr/>
        </p:nvSpPr>
        <p:spPr bwMode="auto">
          <a:xfrm>
            <a:off x="373966" y="0"/>
            <a:ext cx="5514536" cy="496149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Полилиния 12"/>
          <p:cNvSpPr>
            <a:spLocks/>
          </p:cNvSpPr>
          <p:nvPr/>
        </p:nvSpPr>
        <p:spPr bwMode="auto">
          <a:xfrm rot="5236414">
            <a:off x="4976478" y="964110"/>
            <a:ext cx="30861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олилиния 15"/>
          <p:cNvSpPr>
            <a:spLocks/>
          </p:cNvSpPr>
          <p:nvPr/>
        </p:nvSpPr>
        <p:spPr bwMode="auto">
          <a:xfrm>
            <a:off x="5943600" y="0"/>
            <a:ext cx="2743200" cy="3200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Полилиния 16"/>
          <p:cNvSpPr>
            <a:spLocks/>
          </p:cNvSpPr>
          <p:nvPr/>
        </p:nvSpPr>
        <p:spPr bwMode="auto">
          <a:xfrm>
            <a:off x="5943600" y="3200400"/>
            <a:ext cx="3200400" cy="8572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олилиния 17"/>
          <p:cNvSpPr>
            <a:spLocks/>
          </p:cNvSpPr>
          <p:nvPr/>
        </p:nvSpPr>
        <p:spPr bwMode="auto">
          <a:xfrm>
            <a:off x="5943600" y="0"/>
            <a:ext cx="1371600" cy="3200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Полилиния 18"/>
          <p:cNvSpPr>
            <a:spLocks/>
          </p:cNvSpPr>
          <p:nvPr/>
        </p:nvSpPr>
        <p:spPr bwMode="auto">
          <a:xfrm>
            <a:off x="5948364" y="3184923"/>
            <a:ext cx="2090737" cy="195857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Полилиния 19"/>
          <p:cNvSpPr>
            <a:spLocks/>
          </p:cNvSpPr>
          <p:nvPr/>
        </p:nvSpPr>
        <p:spPr bwMode="auto">
          <a:xfrm>
            <a:off x="5943600" y="3200400"/>
            <a:ext cx="16002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Полилиния 20"/>
          <p:cNvSpPr>
            <a:spLocks/>
          </p:cNvSpPr>
          <p:nvPr/>
        </p:nvSpPr>
        <p:spPr bwMode="auto">
          <a:xfrm>
            <a:off x="5943600" y="1028700"/>
            <a:ext cx="3200400" cy="21717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Полилиния 21"/>
          <p:cNvSpPr>
            <a:spLocks/>
          </p:cNvSpPr>
          <p:nvPr/>
        </p:nvSpPr>
        <p:spPr bwMode="auto">
          <a:xfrm>
            <a:off x="5943600" y="1314450"/>
            <a:ext cx="3200400" cy="18859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Полилиния 22"/>
          <p:cNvSpPr>
            <a:spLocks/>
          </p:cNvSpPr>
          <p:nvPr/>
        </p:nvSpPr>
        <p:spPr bwMode="auto">
          <a:xfrm>
            <a:off x="990600" y="3200400"/>
            <a:ext cx="49530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Полилиния 23"/>
          <p:cNvSpPr>
            <a:spLocks/>
          </p:cNvSpPr>
          <p:nvPr/>
        </p:nvSpPr>
        <p:spPr bwMode="auto">
          <a:xfrm>
            <a:off x="533400" y="3200400"/>
            <a:ext cx="53340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Полилиния 24"/>
          <p:cNvSpPr>
            <a:spLocks/>
          </p:cNvSpPr>
          <p:nvPr/>
        </p:nvSpPr>
        <p:spPr bwMode="auto">
          <a:xfrm>
            <a:off x="366824" y="1828800"/>
            <a:ext cx="563880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Полилиния 25"/>
          <p:cNvSpPr>
            <a:spLocks/>
          </p:cNvSpPr>
          <p:nvPr/>
        </p:nvSpPr>
        <p:spPr bwMode="auto">
          <a:xfrm>
            <a:off x="366824" y="1600200"/>
            <a:ext cx="5638800" cy="1600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Полилиния 26"/>
          <p:cNvSpPr>
            <a:spLocks/>
          </p:cNvSpPr>
          <p:nvPr/>
        </p:nvSpPr>
        <p:spPr bwMode="auto">
          <a:xfrm>
            <a:off x="4572000" y="3200400"/>
            <a:ext cx="13716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06902" y="1013754"/>
            <a:ext cx="5718048" cy="733115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14A3-03E2-45B3-83CB-A28EB472D339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054B-D952-4060-BC23-D94D4B8DB34A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63160" y="301698"/>
            <a:ext cx="8503920" cy="664699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6902" y="384048"/>
            <a:ext cx="8156448" cy="58293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 flipH="1">
            <a:off x="371538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Прямоугольник 8"/>
          <p:cNvSpPr/>
          <p:nvPr/>
        </p:nvSpPr>
        <p:spPr>
          <a:xfrm flipH="1">
            <a:off x="411109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Прямоугольник 9"/>
          <p:cNvSpPr/>
          <p:nvPr/>
        </p:nvSpPr>
        <p:spPr>
          <a:xfrm flipH="1">
            <a:off x="448450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 flipH="1">
            <a:off x="476702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500478" y="510358"/>
            <a:ext cx="36576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84048"/>
            <a:ext cx="8229600" cy="6858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4344" y="1327876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55344" y="1327876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14A3-03E2-45B3-83CB-A28EB472D339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054B-D952-4060-BC23-D94D4B8DB34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0" y="301699"/>
            <a:ext cx="8867080" cy="664699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824" y="384048"/>
            <a:ext cx="7772400" cy="6858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357312"/>
            <a:ext cx="4040188" cy="47982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1357312"/>
            <a:ext cx="4041775" cy="47982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844278"/>
            <a:ext cx="4040188" cy="29695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844278"/>
            <a:ext cx="4041775" cy="29695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14A3-03E2-45B3-83CB-A28EB472D339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054B-D952-4060-BC23-D94D4B8DB34A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87790" y="510358"/>
            <a:ext cx="45720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47305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28252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Прямоугольник 19"/>
          <p:cNvSpPr/>
          <p:nvPr/>
        </p:nvSpPr>
        <p:spPr>
          <a:xfrm flipH="1">
            <a:off x="149770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Прямоугольник 20"/>
          <p:cNvSpPr/>
          <p:nvPr/>
        </p:nvSpPr>
        <p:spPr>
          <a:xfrm flipH="1">
            <a:off x="189341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Прямоугольник 21"/>
          <p:cNvSpPr/>
          <p:nvPr/>
        </p:nvSpPr>
        <p:spPr>
          <a:xfrm flipH="1">
            <a:off x="226682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Прямоугольник 28"/>
          <p:cNvSpPr/>
          <p:nvPr/>
        </p:nvSpPr>
        <p:spPr>
          <a:xfrm flipH="1">
            <a:off x="254934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278710" y="510358"/>
            <a:ext cx="36576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384048"/>
            <a:ext cx="7772400" cy="6858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14A3-03E2-45B3-83CB-A28EB472D339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054B-D952-4060-BC23-D94D4B8DB34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14A3-03E2-45B3-83CB-A28EB472D339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054B-D952-4060-BC23-D94D4B8DB34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04787"/>
            <a:ext cx="8229600" cy="871538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076325"/>
            <a:ext cx="2514600" cy="3429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429000" y="1076325"/>
            <a:ext cx="5486400" cy="3429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14A3-03E2-45B3-83CB-A28EB472D339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054B-D952-4060-BC23-D94D4B8DB34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68032" y="0"/>
            <a:ext cx="8778240" cy="1408528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363195" y="1413771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/>
        </p:nvGrpSpPr>
        <p:grpSpPr>
          <a:xfrm rot="5400000">
            <a:off x="8531177" y="898342"/>
            <a:ext cx="99572" cy="128466"/>
            <a:chOff x="6668087" y="1297746"/>
            <a:chExt cx="161840" cy="156602"/>
          </a:xfrm>
        </p:grpSpPr>
        <p:cxnSp>
          <p:nvCxnSpPr>
            <p:cNvPr id="15" name="Прямая соединительная линия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grayWhite">
          <a:xfrm>
            <a:off x="914400" y="330939"/>
            <a:ext cx="6858000" cy="526312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68032" y="1420336"/>
            <a:ext cx="8778240" cy="372010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/>
              <a:t>Вставка рисунка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862608"/>
            <a:ext cx="6858000" cy="51435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grpSp>
        <p:nvGrpSpPr>
          <p:cNvPr id="14" name="Группа 13"/>
          <p:cNvGrpSpPr/>
          <p:nvPr/>
        </p:nvGrpSpPr>
        <p:grpSpPr>
          <a:xfrm rot="5400000">
            <a:off x="8683577" y="1012642"/>
            <a:ext cx="99572" cy="128466"/>
            <a:chOff x="6668087" y="1297746"/>
            <a:chExt cx="161840" cy="156602"/>
          </a:xfrm>
        </p:grpSpPr>
        <p:cxnSp>
          <p:nvCxnSpPr>
            <p:cNvPr id="11" name="Прямая соединительная линия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Группа 17"/>
          <p:cNvGrpSpPr/>
          <p:nvPr/>
        </p:nvGrpSpPr>
        <p:grpSpPr>
          <a:xfrm rot="5400000">
            <a:off x="8336684" y="1090014"/>
            <a:ext cx="99572" cy="128466"/>
            <a:chOff x="6668087" y="1297746"/>
            <a:chExt cx="161840" cy="156602"/>
          </a:xfrm>
        </p:grpSpPr>
        <p:cxnSp>
          <p:nvCxnSpPr>
            <p:cNvPr id="19" name="Прямая соединительная линия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477000" y="41625"/>
            <a:ext cx="2133600" cy="273844"/>
          </a:xfrm>
        </p:spPr>
        <p:txBody>
          <a:bodyPr/>
          <a:lstStyle/>
          <a:p>
            <a:fld id="{DDF514A3-03E2-45B3-83CB-A28EB472D339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914400" y="41625"/>
            <a:ext cx="5562600" cy="273844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41625"/>
            <a:ext cx="457200" cy="273844"/>
          </a:xfrm>
        </p:spPr>
        <p:txBody>
          <a:bodyPr/>
          <a:lstStyle/>
          <a:p>
            <a:fld id="{7953054B-D952-4060-BC23-D94D4B8DB34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-1"/>
            <a:ext cx="365760" cy="5140842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255291" y="3785546"/>
            <a:ext cx="73152" cy="126873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255291" y="3597614"/>
            <a:ext cx="73152" cy="17145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255291" y="3478264"/>
            <a:ext cx="73152" cy="10287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55291" y="3406919"/>
            <a:ext cx="73152" cy="5486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09558" y="510358"/>
            <a:ext cx="45720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69073" y="510358"/>
            <a:ext cx="27432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50020" y="510358"/>
            <a:ext cx="9144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221768" y="510358"/>
            <a:ext cx="9144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914400" y="384048"/>
            <a:ext cx="7772400" cy="6858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914400" y="1337670"/>
            <a:ext cx="7772400" cy="3429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77000" y="4812507"/>
            <a:ext cx="21336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DDF514A3-03E2-45B3-83CB-A28EB472D339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914400" y="4812507"/>
            <a:ext cx="5562600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610600" y="4812507"/>
            <a:ext cx="4572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7953054B-D952-4060-BC23-D94D4B8DB34A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628" y="71420"/>
            <a:ext cx="45005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Candara Light" pitchFamily="34" charset="0"/>
              </a:rPr>
              <a:t>Лаборатория 	света</a:t>
            </a:r>
          </a:p>
        </p:txBody>
      </p:sp>
      <p:pic>
        <p:nvPicPr>
          <p:cNvPr id="2050" name="Picture 2" descr="D:\фото\23\фото\фото\d9d035b40dd759c22ad4b27726cf5ce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-285785" y="-335530"/>
            <a:ext cx="4893281" cy="5643584"/>
          </a:xfrm>
          <a:prstGeom prst="rect">
            <a:avLst/>
          </a:prstGeom>
          <a:noFill/>
          <a:effectLst>
            <a:softEdge rad="1270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2FEEB-6065-4AB1-A1C4-A2C09D6EF106}"/>
              </a:ext>
            </a:extLst>
          </p:cNvPr>
          <p:cNvSpPr txBox="1"/>
          <p:nvPr/>
        </p:nvSpPr>
        <p:spPr>
          <a:xfrm>
            <a:off x="4644008" y="1517970"/>
            <a:ext cx="46085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andara Light" pitchFamily="34" charset="0"/>
              </a:rPr>
              <a:t>Процесс съемки состоит из этапов: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andara Light" pitchFamily="34" charset="0"/>
              </a:rPr>
              <a:t>Позирование и настройка резкости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andara Light" pitchFamily="34" charset="0"/>
              </a:rPr>
              <a:t>Спуск затвора и срабатывание таймера 5 с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andara Light" pitchFamily="34" charset="0"/>
              </a:rPr>
              <a:t>Вспышка. ВАЖНО стоять неподвижно до момента закрытия затвора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ru-RU" sz="2000" dirty="0">
                <a:latin typeface="Candara Light" pitchFamily="34" charset="0"/>
              </a:rPr>
              <a:t>Рисуем светом </a:t>
            </a:r>
            <a:r>
              <a:rPr lang="ru-RU" sz="2000" dirty="0">
                <a:latin typeface="Candara Light" pitchFamily="34" charset="0"/>
                <a:sym typeface="Wingdings" pitchFamily="2" charset="2"/>
              </a:rPr>
              <a:t> 8-10 секунд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ru-RU" sz="2000" dirty="0">
                <a:latin typeface="Candara Light" pitchFamily="34" charset="0"/>
                <a:sym typeface="Wingdings" pitchFamily="2" charset="2"/>
              </a:rPr>
              <a:t>Затвор закрывается с характерным звуком – фото готово!)</a:t>
            </a:r>
            <a:endParaRPr lang="ru-RU" sz="2000" dirty="0">
              <a:latin typeface="Candara Light" pitchFamily="34" charset="0"/>
            </a:endParaRPr>
          </a:p>
        </p:txBody>
      </p:sp>
    </p:spTree>
  </p:cSld>
  <p:clrMapOvr>
    <a:masterClrMapping/>
  </p:clrMapOvr>
  <p:transition advClick="0" advTm="15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918A9A-AD9E-428B-8AAC-01E307465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355" y="-236373"/>
            <a:ext cx="3237435" cy="575544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628801-67F2-410E-AA73-CB2BC60B6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190111"/>
            <a:ext cx="3682481" cy="552372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DD7820-F5B6-48C7-92C0-76D01B16DC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6"/>
          <a:stretch/>
        </p:blipFill>
        <p:spPr>
          <a:xfrm>
            <a:off x="6300192" y="0"/>
            <a:ext cx="3198383" cy="528269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56038142"/>
      </p:ext>
    </p:extLst>
  </p:cSld>
  <p:clrMapOvr>
    <a:masterClrMapping/>
  </p:clrMapOvr>
  <p:transition advClick="0" advTm="10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70BFCF-8F0A-41EE-8C85-465DE7C4A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-564598"/>
            <a:ext cx="3528392" cy="627269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40C760-A4E9-4B2E-83EC-2DBB7C113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6935"/>
            <a:ext cx="3384376" cy="507656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045552815"/>
      </p:ext>
    </p:extLst>
  </p:cSld>
  <p:clrMapOvr>
    <a:masterClrMapping/>
  </p:clrMapOvr>
  <p:transition advClick="0" advTm="10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фото\23\фото\фото\cb63e864c79faf2d6786ed349701c59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46" y="-285770"/>
            <a:ext cx="5537214" cy="3691476"/>
          </a:xfrm>
          <a:prstGeom prst="rect">
            <a:avLst/>
          </a:prstGeom>
          <a:noFill/>
        </p:spPr>
      </p:pic>
      <p:pic>
        <p:nvPicPr>
          <p:cNvPr id="3075" name="Picture 3" descr="D:\фото\23\фото\фото\9e50fc1cb62595f3691d20578f4260e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2" y="1928808"/>
            <a:ext cx="5127625" cy="3367087"/>
          </a:xfrm>
          <a:prstGeom prst="rect">
            <a:avLst/>
          </a:prstGeom>
          <a:noFill/>
          <a:effectLst>
            <a:softEdge rad="127000"/>
          </a:effectLst>
        </p:spPr>
      </p:pic>
      <p:pic>
        <p:nvPicPr>
          <p:cNvPr id="3076" name="Picture 4" descr="D:\фото\23\фото\фото\photo_2026-02-13_16-24-2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142858"/>
            <a:ext cx="2857504" cy="2286003"/>
          </a:xfrm>
          <a:prstGeom prst="rect">
            <a:avLst/>
          </a:prstGeom>
          <a:noFill/>
          <a:effectLst>
            <a:softEdge rad="63500"/>
          </a:effectLst>
        </p:spPr>
      </p:pic>
      <p:pic>
        <p:nvPicPr>
          <p:cNvPr id="3077" name="Picture 5" descr="D:\фото\23\фото\фото\3b02868da7e29aa0653d4bf16163536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3071816"/>
            <a:ext cx="2757507" cy="2297922"/>
          </a:xfrm>
          <a:prstGeom prst="rect">
            <a:avLst/>
          </a:prstGeom>
          <a:noFill/>
          <a:effectLst>
            <a:softEdge rad="317500"/>
          </a:effectLst>
        </p:spPr>
      </p:pic>
    </p:spTree>
  </p:cSld>
  <p:clrMapOvr>
    <a:masterClrMapping/>
  </p:clrMapOvr>
  <p:transition advClick="0" advTm="10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фото\23\фото\фото\videoframe_7453.png"/>
          <p:cNvPicPr>
            <a:picLocks noChangeAspect="1" noChangeArrowheads="1"/>
          </p:cNvPicPr>
          <p:nvPr/>
        </p:nvPicPr>
        <p:blipFill>
          <a:blip r:embed="rId2"/>
          <a:srcRect t="5454" b="16818"/>
          <a:stretch>
            <a:fillRect/>
          </a:stretch>
        </p:blipFill>
        <p:spPr bwMode="auto">
          <a:xfrm>
            <a:off x="971600" y="500048"/>
            <a:ext cx="2946794" cy="4071966"/>
          </a:xfrm>
          <a:prstGeom prst="rect">
            <a:avLst/>
          </a:prstGeom>
          <a:noFill/>
          <a:effectLst>
            <a:glow rad="825500">
              <a:schemeClr val="accent3">
                <a:lumMod val="75000"/>
                <a:alpha val="22000"/>
              </a:schemeClr>
            </a:glow>
            <a:softEdge rad="127000"/>
          </a:effectLst>
        </p:spPr>
      </p:pic>
      <p:pic>
        <p:nvPicPr>
          <p:cNvPr id="4102" name="Picture 6" descr="D:\фото\23\фото\фото\videoframe_1334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016" y="142858"/>
            <a:ext cx="3857652" cy="4822065"/>
          </a:xfrm>
          <a:prstGeom prst="rect">
            <a:avLst/>
          </a:prstGeom>
          <a:noFill/>
          <a:effectLst>
            <a:glow rad="787400">
              <a:srgbClr val="02CDF5">
                <a:alpha val="38000"/>
              </a:srgbClr>
            </a:glow>
            <a:softEdge rad="127000"/>
          </a:effectLst>
        </p:spPr>
      </p:pic>
    </p:spTree>
  </p:cSld>
  <p:clrMapOvr>
    <a:masterClrMapping/>
  </p:clrMapOvr>
  <p:transition advClick="0" advTm="10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52768F-998A-40A4-B2E2-D9A1A09CBD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8"/>
          <a:stretch/>
        </p:blipFill>
        <p:spPr>
          <a:xfrm>
            <a:off x="2475659" y="2993484"/>
            <a:ext cx="4192682" cy="204374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30C61A-FA03-450C-8C86-ACBCA052AC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" t="26200" r="39729" b="12200"/>
          <a:stretch/>
        </p:blipFill>
        <p:spPr>
          <a:xfrm>
            <a:off x="323528" y="26302"/>
            <a:ext cx="4032448" cy="305909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A17DB8E-8460-4514-9666-D63F2F0146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12"/>
          <a:stretch/>
        </p:blipFill>
        <p:spPr>
          <a:xfrm>
            <a:off x="4772912" y="106274"/>
            <a:ext cx="3835400" cy="2899154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61740830"/>
      </p:ext>
    </p:extLst>
  </p:cSld>
  <p:clrMapOvr>
    <a:masterClrMapping/>
  </p:clrMapOvr>
  <p:transition advClick="0" advTm="10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фото\23\фото\фото\bea20d7ae02830dc776a72aeca740fa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60032" y="-92546"/>
            <a:ext cx="4429124" cy="5533883"/>
          </a:xfrm>
          <a:prstGeom prst="rect">
            <a:avLst/>
          </a:prstGeom>
          <a:noFill/>
          <a:effectLst>
            <a:softEdge rad="127000"/>
          </a:effectLst>
        </p:spPr>
      </p:pic>
      <p:sp>
        <p:nvSpPr>
          <p:cNvPr id="6" name="TextBox 5"/>
          <p:cNvSpPr txBox="1"/>
          <p:nvPr/>
        </p:nvSpPr>
        <p:spPr>
          <a:xfrm>
            <a:off x="647470" y="71420"/>
            <a:ext cx="45005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Candara Light" pitchFamily="34" charset="0"/>
              </a:rPr>
              <a:t>Лаборатория 	света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520" y="1517970"/>
            <a:ext cx="46085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andara Light" pitchFamily="34" charset="0"/>
              </a:rPr>
              <a:t>Процесс съемки состоит из этапов: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andara Light" pitchFamily="34" charset="0"/>
              </a:rPr>
              <a:t>Позирование и настройка резкости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andara Light" pitchFamily="34" charset="0"/>
              </a:rPr>
              <a:t>Спуск затвора и срабатывание таймера 5 с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andara Light" pitchFamily="34" charset="0"/>
              </a:rPr>
              <a:t>Вспышка. ВАЖНО стоять неподвижно до момента закрытия затвора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ru-RU" sz="2000" dirty="0">
                <a:latin typeface="Candara Light" pitchFamily="34" charset="0"/>
              </a:rPr>
              <a:t>Рисуем светом </a:t>
            </a:r>
            <a:r>
              <a:rPr lang="ru-RU" sz="2000" dirty="0">
                <a:latin typeface="Candara Light" pitchFamily="34" charset="0"/>
                <a:sym typeface="Wingdings" pitchFamily="2" charset="2"/>
              </a:rPr>
              <a:t> 8-10 секунд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ru-RU" sz="2000" dirty="0">
                <a:latin typeface="Candara Light" pitchFamily="34" charset="0"/>
                <a:sym typeface="Wingdings" pitchFamily="2" charset="2"/>
              </a:rPr>
              <a:t>Затвор закрывается с характерным звуком – фото готово!)</a:t>
            </a:r>
            <a:endParaRPr lang="ru-RU" sz="2000" dirty="0">
              <a:latin typeface="Candara Light" pitchFamily="34" charset="0"/>
            </a:endParaRPr>
          </a:p>
        </p:txBody>
      </p:sp>
    </p:spTree>
  </p:cSld>
  <p:clrMapOvr>
    <a:masterClrMapping/>
  </p:clrMapOvr>
  <p:transition spd="med" advClick="0" advTm="15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802A32-B047-4D18-B272-3ACB2B051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0"/>
          <a:stretch/>
        </p:blipFill>
        <p:spPr>
          <a:xfrm>
            <a:off x="498376" y="254626"/>
            <a:ext cx="4073624" cy="4634247"/>
          </a:xfrm>
          <a:prstGeom prst="rect">
            <a:avLst/>
          </a:prstGeom>
          <a:effectLst>
            <a:glow rad="635000">
              <a:srgbClr val="02286C">
                <a:alpha val="61000"/>
              </a:srgbClr>
            </a:glow>
            <a:softEdge rad="1651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E3398E-B2D6-4015-B09A-7F5092C267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00"/>
          <a:stretch/>
        </p:blipFill>
        <p:spPr>
          <a:xfrm>
            <a:off x="4976248" y="378076"/>
            <a:ext cx="3268160" cy="4387347"/>
          </a:xfrm>
          <a:prstGeom prst="rect">
            <a:avLst/>
          </a:prstGeom>
          <a:effectLst>
            <a:glow rad="927100">
              <a:srgbClr val="0D1FE3">
                <a:alpha val="36000"/>
              </a:srgbClr>
            </a:glow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763266828"/>
      </p:ext>
    </p:extLst>
  </p:cSld>
  <p:clrMapOvr>
    <a:masterClrMapping/>
  </p:clrMapOvr>
  <p:transition advClick="0" advTm="10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492A4F-60A6-4946-A333-A4E3A24ED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996" y="2009775"/>
            <a:ext cx="4762500" cy="313372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A19C4B-831B-46FC-8B6E-3C61B06AB3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504" y="0"/>
            <a:ext cx="4031483" cy="51435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9ED4B4E-B798-46FF-8D09-ACFD0AC3BD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7" t="12087" r="7619" b="22645"/>
          <a:stretch/>
        </p:blipFill>
        <p:spPr>
          <a:xfrm flipH="1">
            <a:off x="4711030" y="123478"/>
            <a:ext cx="3888432" cy="1944216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77422305"/>
      </p:ext>
    </p:extLst>
  </p:cSld>
  <p:clrMapOvr>
    <a:masterClrMapping/>
  </p:clrMapOvr>
  <p:transition advClick="0" advTm="10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628" y="71420"/>
            <a:ext cx="45005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Candara Light" pitchFamily="34" charset="0"/>
              </a:rPr>
              <a:t>Лаборатория 	света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A2FEEB-6065-4AB1-A1C4-A2C09D6EF106}"/>
              </a:ext>
            </a:extLst>
          </p:cNvPr>
          <p:cNvSpPr txBox="1"/>
          <p:nvPr/>
        </p:nvSpPr>
        <p:spPr>
          <a:xfrm>
            <a:off x="4644008" y="1517970"/>
            <a:ext cx="46085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andara Light" pitchFamily="34" charset="0"/>
              </a:rPr>
              <a:t>Процесс съемки состоит из этапов: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andara Light" pitchFamily="34" charset="0"/>
              </a:rPr>
              <a:t>Позирование и настройка резкости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andara Light" pitchFamily="34" charset="0"/>
              </a:rPr>
              <a:t>Спуск затвора и срабатывание таймера 5 с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Candara Light" pitchFamily="34" charset="0"/>
              </a:rPr>
              <a:t>Вспышка. ВАЖНО стоять неподвижно до момента закрытия затвора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ru-RU" sz="2000" dirty="0">
                <a:latin typeface="Candara Light" pitchFamily="34" charset="0"/>
              </a:rPr>
              <a:t>Рисуем светом </a:t>
            </a:r>
            <a:r>
              <a:rPr lang="ru-RU" sz="2000" dirty="0">
                <a:latin typeface="Candara Light" pitchFamily="34" charset="0"/>
                <a:sym typeface="Wingdings" pitchFamily="2" charset="2"/>
              </a:rPr>
              <a:t> 8-10 секунд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ru-RU" sz="2000" dirty="0">
                <a:latin typeface="Candara Light" pitchFamily="34" charset="0"/>
                <a:sym typeface="Wingdings" pitchFamily="2" charset="2"/>
              </a:rPr>
              <a:t>Затвор закрывается с характерным звуком – фото готово!)</a:t>
            </a:r>
            <a:endParaRPr lang="ru-RU" sz="2000" dirty="0">
              <a:latin typeface="Candara Light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6FC867-6A7D-49CD-8610-52CBBFFC8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5" r="22973"/>
          <a:stretch/>
        </p:blipFill>
        <p:spPr>
          <a:xfrm>
            <a:off x="-900608" y="0"/>
            <a:ext cx="5428507" cy="5297276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021357762"/>
      </p:ext>
    </p:extLst>
  </p:cSld>
  <p:clrMapOvr>
    <a:masterClrMapping/>
  </p:clrMapOvr>
  <p:transition advClick="0" advTm="15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BDCF39-41F5-4695-8E42-732CA2E9E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29633"/>
            <a:ext cx="4121716" cy="4884234"/>
          </a:xfrm>
          <a:prstGeom prst="rect">
            <a:avLst/>
          </a:prstGeom>
          <a:effectLst>
            <a:glow rad="927100">
              <a:srgbClr val="FA92FB">
                <a:alpha val="63000"/>
              </a:srgbClr>
            </a:glow>
            <a:softEdge rad="1270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2FCD03-F3E1-418A-B41F-CBD42CA36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15500"/>
            <a:ext cx="3384376" cy="4512500"/>
          </a:xfrm>
          <a:prstGeom prst="rect">
            <a:avLst/>
          </a:prstGeom>
          <a:effectLst>
            <a:glow rad="685800">
              <a:srgbClr val="A9B748">
                <a:alpha val="67000"/>
              </a:srgbClr>
            </a:glow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865278045"/>
      </p:ext>
    </p:extLst>
  </p:cSld>
  <p:clrMapOvr>
    <a:masterClrMapping/>
  </p:clrMapOvr>
  <p:transition advClick="0" advTm="10000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етро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Метро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Городская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</TotalTime>
  <Words>129</Words>
  <Application>Microsoft Office PowerPoint</Application>
  <PresentationFormat>Экран (16:9)</PresentationFormat>
  <Paragraphs>21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Candara Light</vt:lpstr>
      <vt:lpstr>Consolas</vt:lpstr>
      <vt:lpstr>Corbel</vt:lpstr>
      <vt:lpstr>Wingdings</vt:lpstr>
      <vt:lpstr>Wingdings 2</vt:lpstr>
      <vt:lpstr>Wingdings 3</vt:lpstr>
      <vt:lpstr>Метро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Екатерина Цыганкова</dc:creator>
  <cp:lastModifiedBy>Екатерина Цыганкова</cp:lastModifiedBy>
  <cp:revision>33</cp:revision>
  <dcterms:created xsi:type="dcterms:W3CDTF">2026-02-16T18:03:45Z</dcterms:created>
  <dcterms:modified xsi:type="dcterms:W3CDTF">2026-02-17T10:39:13Z</dcterms:modified>
</cp:coreProperties>
</file>